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5"/>
  </p:notesMasterIdLst>
  <p:sldIdLst>
    <p:sldId id="300" r:id="rId3"/>
    <p:sldId id="289" r:id="rId4"/>
    <p:sldId id="258" r:id="rId5"/>
    <p:sldId id="275" r:id="rId6"/>
    <p:sldId id="266" r:id="rId7"/>
    <p:sldId id="276" r:id="rId8"/>
    <p:sldId id="277" r:id="rId9"/>
    <p:sldId id="295" r:id="rId10"/>
    <p:sldId id="288" r:id="rId11"/>
    <p:sldId id="297" r:id="rId12"/>
    <p:sldId id="296" r:id="rId13"/>
    <p:sldId id="298" r:id="rId14"/>
    <p:sldId id="290" r:id="rId15"/>
    <p:sldId id="267" r:id="rId16"/>
    <p:sldId id="279" r:id="rId17"/>
    <p:sldId id="268" r:id="rId18"/>
    <p:sldId id="299" r:id="rId19"/>
    <p:sldId id="281" r:id="rId20"/>
    <p:sldId id="291" r:id="rId21"/>
    <p:sldId id="269" r:id="rId22"/>
    <p:sldId id="282" r:id="rId23"/>
    <p:sldId id="270" r:id="rId24"/>
    <p:sldId id="283" r:id="rId25"/>
    <p:sldId id="292" r:id="rId26"/>
    <p:sldId id="271" r:id="rId27"/>
    <p:sldId id="293" r:id="rId28"/>
    <p:sldId id="285" r:id="rId29"/>
    <p:sldId id="272" r:id="rId30"/>
    <p:sldId id="286" r:id="rId31"/>
    <p:sldId id="273" r:id="rId32"/>
    <p:sldId id="294" r:id="rId33"/>
    <p:sldId id="274" r:id="rId34"/>
  </p:sldIdLst>
  <p:sldSz cx="9144000" cy="5143500" type="screen16x9"/>
  <p:notesSz cx="6858000" cy="9144000"/>
  <p:embeddedFontLst>
    <p:embeddedFont>
      <p:font typeface="DFPOP1-W9" panose="020B0604020202020204" charset="-128"/>
      <p:regular r:id="rId36"/>
    </p:embeddedFont>
    <p:embeddedFont>
      <p:font typeface="Arial-Rounded" panose="020B0500000000000000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0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3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9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044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84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66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961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193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5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438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2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98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6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36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49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843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22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2DCBC-952F-456A-8712-B30F45ACB4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7E3D1-98A9-4B5F-A386-CD9E4B5E00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FB51A-996B-4404-A3C4-8884B1B4E8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54030-94F2-49E3-A221-E7266BE992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9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2476-19CD-49C8-8075-0E8DBB70EC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B19B-39AE-496E-880B-D1D98FC644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65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1E483-205D-4ACF-AD18-105F9033B5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C9992-0E7F-4E86-9D9E-15CCF137A2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2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8AD80-D975-42AE-B08E-8DE19E8845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34E2-BDAC-48F8-BF72-0E60C413C4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8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A3416-F8CB-4C07-92AF-DF9CDF9C12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CBFE5-23DD-4EBE-A7EB-CA4D30F99C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A759-AA5A-4042-8D13-13055CA9D3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E55D-FC0A-4346-BEA6-8734FAD507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45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88B6-9C48-46F6-A3FC-B72D116111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E8FB-51DD-4640-9BA7-683F68723E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EB426-13CC-4327-BF4D-18458C77F3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9933E-534A-4F0F-9427-375EE18DD3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70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A1B38-9DAC-4F8A-8BF0-EE47D0706E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6018-9817-494B-97A8-F67479037A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24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09B1D-E489-4CB9-A05C-B8D8E195C2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CD5B-169D-45B2-B565-B80F0436D8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5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BE1E35-A37F-4048-A0AF-35BE85CAEF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C3C683-8E4F-4257-8A99-4192D6663B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0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2686050"/>
            <a:ext cx="476607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392157" y="1195286"/>
            <a:ext cx="4171950" cy="4226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7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371599" y="4171950"/>
            <a:ext cx="7227651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</a:t>
            </a: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zh-C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97"/>
          <p:cNvSpPr/>
          <p:nvPr/>
        </p:nvSpPr>
        <p:spPr>
          <a:xfrm>
            <a:off x="0" y="1762720"/>
            <a:ext cx="19287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5: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95"/>
          <p:cNvSpPr txBox="1"/>
          <p:nvPr/>
        </p:nvSpPr>
        <p:spPr>
          <a:xfrm>
            <a:off x="2114551" y="1967703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 NHẬT CỦA VOI CON</a:t>
            </a:r>
            <a:endParaRPr lang="zh-CN" altLang="en-US" sz="3600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784923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89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9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10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741</Words>
  <Application>Microsoft Office PowerPoint</Application>
  <PresentationFormat>On-screen Show (16:9)</PresentationFormat>
  <Paragraphs>108</Paragraphs>
  <Slides>32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Arial-Rounded</vt:lpstr>
      <vt:lpstr>DFPOP1-W9</vt:lpstr>
      <vt:lpstr>Times New Roman</vt:lpstr>
      <vt:lpstr>Arial</vt:lpstr>
      <vt:lpstr>Calibri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</cp:lastModifiedBy>
  <cp:revision>57</cp:revision>
  <dcterms:created xsi:type="dcterms:W3CDTF">2020-08-13T09:19:00Z</dcterms:created>
  <dcterms:modified xsi:type="dcterms:W3CDTF">2025-02-03T17:48:39Z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